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2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0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8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7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1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F50D-5821-4001-9796-8734E63730EE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C1DD5-E041-4C56-8175-47D5D8D7B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0617"/>
            <a:ext cx="9144000" cy="2387600"/>
          </a:xfrm>
        </p:spPr>
        <p:txBody>
          <a:bodyPr/>
          <a:lstStyle/>
          <a:p>
            <a:r>
              <a:rPr lang="en-US" dirty="0" smtClean="0"/>
              <a:t>Drink&amp;Delight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Inventory Management </a:t>
            </a:r>
            <a:r>
              <a:rPr lang="en-US" sz="3200" dirty="0"/>
              <a:t>S</a:t>
            </a:r>
            <a:r>
              <a:rPr lang="en-US" sz="3200" dirty="0" smtClean="0"/>
              <a:t>ystem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V. </a:t>
            </a:r>
            <a:r>
              <a:rPr lang="en-US" dirty="0"/>
              <a:t>S</a:t>
            </a:r>
            <a:r>
              <a:rPr lang="en-US" dirty="0" smtClean="0"/>
              <a:t>atya </a:t>
            </a:r>
            <a:r>
              <a:rPr lang="en-US" dirty="0" smtClean="0"/>
              <a:t>Devi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</a:t>
            </a:r>
            <a:r>
              <a:rPr lang="en-US" dirty="0" smtClean="0"/>
              <a:t>186933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3.5 </a:t>
            </a:r>
            <a:r>
              <a:rPr lang="en-US" sz="2800" dirty="0">
                <a:latin typeface="+mn-lt"/>
              </a:rPr>
              <a:t>Display </a:t>
            </a:r>
            <a:r>
              <a:rPr lang="en-US" sz="2800" dirty="0" smtClean="0">
                <a:latin typeface="+mn-lt"/>
              </a:rPr>
              <a:t>Supplier Details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By selecting supplier Id from supplier id drop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down list ,supplier details will get fetched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from data base.</a:t>
            </a:r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59" y="2296160"/>
            <a:ext cx="6556587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3.6 Update Product Details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3.6.1 Set exit date-</a:t>
            </a:r>
          </a:p>
          <a:p>
            <a:r>
              <a:rPr lang="en-US" sz="1800" dirty="0" smtClean="0">
                <a:latin typeface="+mj-lt"/>
              </a:rPr>
              <a:t>With correct order Id, exit date is updated in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database</a:t>
            </a:r>
          </a:p>
          <a:p>
            <a:r>
              <a:rPr lang="en-US" sz="1800" dirty="0" smtClean="0">
                <a:latin typeface="+mj-lt"/>
              </a:rPr>
              <a:t>With wrong id ,Popup message will get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generated</a:t>
            </a:r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64" y="1690688"/>
            <a:ext cx="6882836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j-lt"/>
              </a:rPr>
              <a:t>3.6.1 Update Manufacturing date, Expiry date &amp; QV Date-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This functionality updates the manufacturing date ,    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     Expiry date and quantity value of product stock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with correct Order Id.</a:t>
            </a:r>
          </a:p>
          <a:p>
            <a:r>
              <a:rPr lang="en-US" sz="1800" dirty="0" smtClean="0">
                <a:latin typeface="+mj-lt"/>
              </a:rPr>
              <a:t>Wrong order Id will give popup message</a:t>
            </a:r>
          </a:p>
          <a:p>
            <a:pPr marL="0" indent="0">
              <a:buNone/>
            </a:pPr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9" b="37247"/>
          <a:stretch/>
        </p:blipFill>
        <p:spPr>
          <a:xfrm>
            <a:off x="6023114" y="878819"/>
            <a:ext cx="5774634" cy="2880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1739" r="37717" b="31739"/>
          <a:stretch/>
        </p:blipFill>
        <p:spPr>
          <a:xfrm>
            <a:off x="6450496" y="3645465"/>
            <a:ext cx="5088834" cy="32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Raw Material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4.1 Raw Material Order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4.2 Update Raw Material Order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4.3 Display Raw Material Order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4.4 Track Raw Material Order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4.5 Display Distributor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4.6 Update Raw Material Stock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           4.6.1 Set </a:t>
            </a:r>
            <a:r>
              <a:rPr lang="en-US" sz="1800" dirty="0">
                <a:latin typeface="+mj-lt"/>
              </a:rPr>
              <a:t>Exit Date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   </a:t>
            </a:r>
            <a:r>
              <a:rPr lang="en-US" sz="1800" dirty="0" smtClean="0">
                <a:latin typeface="+mj-lt"/>
              </a:rPr>
              <a:t>4.6.2 </a:t>
            </a:r>
            <a:r>
              <a:rPr lang="en-US" sz="1800" dirty="0">
                <a:latin typeface="+mj-lt"/>
              </a:rPr>
              <a:t>Update manufacturing Date, Expiry Date and </a:t>
            </a:r>
            <a:r>
              <a:rPr lang="en-US" sz="1800" dirty="0" smtClean="0">
                <a:latin typeface="+mj-lt"/>
              </a:rPr>
              <a:t>QV</a:t>
            </a:r>
          </a:p>
        </p:txBody>
      </p:sp>
    </p:spTree>
    <p:extLst>
      <p:ext uri="{BB962C8B-B14F-4D97-AF65-F5344CB8AC3E}">
        <p14:creationId xmlns:p14="http://schemas.microsoft.com/office/powerpoint/2010/main" val="807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 smtClean="0">
                <a:latin typeface="+mn-lt"/>
              </a:rPr>
              <a:t>.1 Place Raw Material Order</a:t>
            </a:r>
            <a:br>
              <a:rPr lang="en-US" sz="2800" dirty="0" smtClean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+mj-lt"/>
            </a:endParaRPr>
          </a:p>
          <a:p>
            <a:r>
              <a:rPr lang="en-US" sz="1800" dirty="0">
                <a:latin typeface="+mj-lt"/>
              </a:rPr>
              <a:t>Name, Supplier Id, </a:t>
            </a:r>
            <a:r>
              <a:rPr lang="en-US" sz="1800" dirty="0" smtClean="0">
                <a:latin typeface="+mj-lt"/>
              </a:rPr>
              <a:t>Warehouse Id </a:t>
            </a:r>
            <a:r>
              <a:rPr lang="en-US" sz="1800" dirty="0">
                <a:latin typeface="+mj-lt"/>
              </a:rPr>
              <a:t>are fetching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from </a:t>
            </a:r>
            <a:r>
              <a:rPr lang="en-US" sz="1800" dirty="0" smtClean="0">
                <a:latin typeface="+mj-lt"/>
              </a:rPr>
              <a:t>raw material Stock </a:t>
            </a:r>
            <a:r>
              <a:rPr lang="en-US" sz="1800" dirty="0">
                <a:latin typeface="+mj-lt"/>
              </a:rPr>
              <a:t>table</a:t>
            </a:r>
          </a:p>
          <a:p>
            <a:r>
              <a:rPr lang="en-US" sz="1800" dirty="0">
                <a:latin typeface="+mj-lt"/>
              </a:rPr>
              <a:t>When all values got entered then place order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</a:t>
            </a:r>
            <a:r>
              <a:rPr lang="en-US" sz="1800" dirty="0" smtClean="0">
                <a:latin typeface="+mj-lt"/>
              </a:rPr>
              <a:t>button will be </a:t>
            </a:r>
            <a:r>
              <a:rPr lang="en-US" sz="1800" dirty="0">
                <a:latin typeface="+mj-lt"/>
              </a:rPr>
              <a:t>enabled</a:t>
            </a:r>
          </a:p>
          <a:p>
            <a:r>
              <a:rPr lang="en-US" sz="1800" dirty="0">
                <a:latin typeface="+mj-lt"/>
              </a:rPr>
              <a:t>With correct values product Order will be placed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t="10992" r="28344" b="30770"/>
          <a:stretch/>
        </p:blipFill>
        <p:spPr>
          <a:xfrm>
            <a:off x="6317672" y="3656561"/>
            <a:ext cx="5394960" cy="2870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2" y="365125"/>
            <a:ext cx="5394960" cy="30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 smtClean="0">
                <a:latin typeface="+mn-lt"/>
              </a:rPr>
              <a:t>.2 Update Raw Material </a:t>
            </a: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rder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939100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sz="1800" dirty="0" smtClean="0">
                <a:latin typeface="+mj-lt"/>
              </a:rPr>
              <a:t>Update delivery status of raw material </a:t>
            </a:r>
            <a:r>
              <a:rPr lang="en-US" sz="1800" dirty="0" smtClean="0">
                <a:latin typeface="+mj-lt"/>
              </a:rPr>
              <a:t>order</a:t>
            </a:r>
            <a:endParaRPr lang="en-US" sz="1800" dirty="0" smtClean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Incorrect order Id will throw popup message</a:t>
            </a:r>
          </a:p>
          <a:p>
            <a:r>
              <a:rPr lang="en-US" sz="1800" dirty="0" smtClean="0">
                <a:latin typeface="+mj-lt"/>
              </a:rPr>
              <a:t>With correct order Id delivery status will be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updated</a:t>
            </a:r>
            <a:endParaRPr lang="en-US" sz="1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40" y="200408"/>
            <a:ext cx="5730240" cy="3223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t="15813" r="16440" b="26281"/>
          <a:stretch/>
        </p:blipFill>
        <p:spPr>
          <a:xfrm>
            <a:off x="5913120" y="3897250"/>
            <a:ext cx="5842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.3 </a:t>
            </a:r>
            <a:r>
              <a:rPr lang="en-US" sz="2800" dirty="0" smtClean="0">
                <a:latin typeface="+mn-lt"/>
              </a:rPr>
              <a:t>Track Raw Material </a:t>
            </a:r>
            <a:r>
              <a:rPr lang="en-US" sz="2800" dirty="0">
                <a:latin typeface="+mn-lt"/>
              </a:rPr>
              <a:t>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2353469"/>
            <a:ext cx="10906760" cy="457168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When given correct </a:t>
            </a:r>
            <a:r>
              <a:rPr lang="en-US" sz="1800" dirty="0" smtClean="0">
                <a:latin typeface="+mj-lt"/>
              </a:rPr>
              <a:t>order Id, </a:t>
            </a:r>
            <a:r>
              <a:rPr lang="en-US" sz="1800" dirty="0" smtClean="0">
                <a:latin typeface="+mj-lt"/>
              </a:rPr>
              <a:t>order details are shown.</a:t>
            </a:r>
          </a:p>
          <a:p>
            <a:r>
              <a:rPr lang="en-US" sz="1800" dirty="0" smtClean="0">
                <a:latin typeface="+mj-lt"/>
              </a:rPr>
              <a:t>With wrong Id, will get popup message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as Invalid order id.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36" y="1451113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3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 smtClean="0">
                <a:latin typeface="+mn-lt"/>
              </a:rPr>
              <a:t>.4 Display Raw material </a:t>
            </a:r>
            <a:r>
              <a:rPr lang="en-US" sz="2800" dirty="0">
                <a:latin typeface="+mn-lt"/>
              </a:rPr>
              <a:t>Order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278282"/>
            <a:ext cx="4072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Shows </a:t>
            </a:r>
            <a:r>
              <a:rPr lang="en-US" dirty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aw material order with respective Supplier Id and delivery Status</a:t>
            </a:r>
          </a:p>
          <a:p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If product are not present with supplier Id and Delivery status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65" y="1540565"/>
            <a:ext cx="6007652" cy="337930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 smtClean="0">
                <a:latin typeface="+mn-lt"/>
              </a:rPr>
              <a:t>.5 </a:t>
            </a:r>
            <a:r>
              <a:rPr lang="en-US" sz="2800" dirty="0">
                <a:latin typeface="+mn-lt"/>
              </a:rPr>
              <a:t>Display </a:t>
            </a:r>
            <a:r>
              <a:rPr lang="en-US" sz="2800" dirty="0" smtClean="0">
                <a:latin typeface="+mn-lt"/>
              </a:rPr>
              <a:t>Distributor Details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By selecting distributor Id from distributor id drop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down list ,distributor details will get fetched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from data base.</a:t>
            </a:r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2206485"/>
            <a:ext cx="6537740" cy="36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 smtClean="0">
                <a:latin typeface="+mn-lt"/>
              </a:rPr>
              <a:t>.6 Update Raw material Details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4</a:t>
            </a:r>
            <a:r>
              <a:rPr lang="en-US" sz="2400" dirty="0" smtClean="0">
                <a:latin typeface="+mj-lt"/>
              </a:rPr>
              <a:t>.6.1 Set exit date-</a:t>
            </a:r>
          </a:p>
          <a:p>
            <a:r>
              <a:rPr lang="en-US" sz="1800" dirty="0" smtClean="0">
                <a:latin typeface="+mj-lt"/>
              </a:rPr>
              <a:t>With correct order Id, exit date is updated in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database</a:t>
            </a:r>
          </a:p>
          <a:p>
            <a:r>
              <a:rPr lang="en-US" sz="1800" dirty="0" smtClean="0">
                <a:latin typeface="+mj-lt"/>
              </a:rPr>
              <a:t>With wrong id ,Popup message will get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</a:t>
            </a:r>
            <a:r>
              <a:rPr lang="en-US" sz="1800" dirty="0" smtClean="0">
                <a:latin typeface="+mj-lt"/>
              </a:rPr>
              <a:t>generated stating No Id Present</a:t>
            </a:r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64" y="1690688"/>
            <a:ext cx="6882836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80" y="228917"/>
            <a:ext cx="10515600" cy="1325563"/>
          </a:xfrm>
        </p:spPr>
        <p:txBody>
          <a:bodyPr/>
          <a:lstStyle/>
          <a:p>
            <a:r>
              <a:rPr lang="en-US" dirty="0" smtClean="0"/>
              <a:t>1 Login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440" y="1554480"/>
            <a:ext cx="11008360" cy="4622483"/>
          </a:xfrm>
        </p:spPr>
        <p:txBody>
          <a:bodyPr/>
          <a:lstStyle/>
          <a:p>
            <a:r>
              <a:rPr lang="en-US" dirty="0" smtClean="0"/>
              <a:t>1.1 Login with correct Credentials</a:t>
            </a:r>
          </a:p>
          <a:p>
            <a:endParaRPr lang="en-US" sz="1800" dirty="0" smtClean="0"/>
          </a:p>
          <a:p>
            <a:r>
              <a:rPr lang="en-US" sz="1800" dirty="0" smtClean="0">
                <a:latin typeface="+mj-lt"/>
              </a:rPr>
              <a:t>Checks credentials present in database</a:t>
            </a:r>
          </a:p>
          <a:p>
            <a:r>
              <a:rPr lang="en-US" sz="1800" dirty="0" smtClean="0">
                <a:latin typeface="+mj-lt"/>
              </a:rPr>
              <a:t>If credentials are correct navigate to welcome page</a:t>
            </a:r>
          </a:p>
          <a:p>
            <a:r>
              <a:rPr lang="en-US" sz="1800" dirty="0" smtClean="0">
                <a:latin typeface="+mj-lt"/>
              </a:rPr>
              <a:t>If credentials are not correct shows pop up as invalid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credentials</a:t>
            </a:r>
          </a:p>
          <a:p>
            <a:r>
              <a:rPr lang="en-US" sz="1800" dirty="0" smtClean="0">
                <a:latin typeface="+mj-lt"/>
              </a:rPr>
              <a:t>Forgot password will navigate to other page</a:t>
            </a:r>
          </a:p>
          <a:p>
            <a:pPr marL="0" indent="0">
              <a:buNone/>
            </a:pPr>
            <a:endParaRPr lang="en-US" sz="1400" dirty="0" smtClean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        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18" y="2527878"/>
            <a:ext cx="5717309" cy="32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4</a:t>
            </a:r>
            <a:r>
              <a:rPr lang="en-US" sz="2800" dirty="0" smtClean="0">
                <a:latin typeface="+mj-lt"/>
              </a:rPr>
              <a:t>.6.2 Update Manufacturing date, Expiry date &amp; QV Date-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This functionality updates the manufacturing date ,    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     Expiry date and quantity value of </a:t>
            </a:r>
            <a:r>
              <a:rPr lang="en-US" sz="1800" dirty="0" smtClean="0">
                <a:latin typeface="+mj-lt"/>
              </a:rPr>
              <a:t>raw material </a:t>
            </a:r>
            <a:r>
              <a:rPr lang="en-US" sz="1800" dirty="0" smtClean="0">
                <a:latin typeface="+mj-lt"/>
              </a:rPr>
              <a:t>stock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with correct Order Id.</a:t>
            </a:r>
          </a:p>
          <a:p>
            <a:r>
              <a:rPr lang="en-US" sz="1800" dirty="0" smtClean="0">
                <a:latin typeface="+mj-lt"/>
              </a:rPr>
              <a:t>Wrong order Id will give popup message</a:t>
            </a:r>
          </a:p>
          <a:p>
            <a:pPr marL="0" indent="0">
              <a:buNone/>
            </a:pPr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3737" r="32083" b="21480"/>
          <a:stretch/>
        </p:blipFill>
        <p:spPr>
          <a:xfrm>
            <a:off x="6632714" y="962449"/>
            <a:ext cx="4379844" cy="2835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5" t="12609" r="37064" b="27971"/>
          <a:stretch/>
        </p:blipFill>
        <p:spPr>
          <a:xfrm>
            <a:off x="6750327" y="3306252"/>
            <a:ext cx="4699551" cy="30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3157" y="2932043"/>
            <a:ext cx="2749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894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1.2 Forgot Password</a:t>
            </a:r>
            <a:endParaRPr lang="en-US" sz="2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0" y="1917989"/>
            <a:ext cx="5752715" cy="32359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75" y="1961428"/>
            <a:ext cx="5675489" cy="31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2.Welcome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88680"/>
            <a:ext cx="5916915" cy="3328265"/>
          </a:xfrm>
        </p:spPr>
      </p:pic>
      <p:sp>
        <p:nvSpPr>
          <p:cNvPr id="6" name="TextBox 5"/>
          <p:cNvSpPr txBox="1"/>
          <p:nvPr/>
        </p:nvSpPr>
        <p:spPr>
          <a:xfrm>
            <a:off x="838200" y="2105890"/>
            <a:ext cx="515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Profile button to show logged in Employee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Project management drop down to perform different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Display button to navigate to  functionality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28" y="161926"/>
            <a:ext cx="10033000" cy="1131166"/>
          </a:xfrm>
        </p:spPr>
        <p:txBody>
          <a:bodyPr/>
          <a:lstStyle/>
          <a:p>
            <a:r>
              <a:rPr lang="en-US" dirty="0" smtClean="0"/>
              <a:t>3.Product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28" y="1293092"/>
            <a:ext cx="10838872" cy="448670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3.1 Place Product Order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3.2 </a:t>
            </a:r>
            <a:r>
              <a:rPr lang="en-US" dirty="0">
                <a:latin typeface="+mj-lt"/>
              </a:rPr>
              <a:t>Update Product</a:t>
            </a:r>
            <a:r>
              <a:rPr lang="en-US" dirty="0"/>
              <a:t> </a:t>
            </a:r>
            <a:r>
              <a:rPr lang="en-US" dirty="0" smtClean="0">
                <a:latin typeface="+mj-lt"/>
              </a:rPr>
              <a:t>Order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3.3 </a:t>
            </a:r>
            <a:r>
              <a:rPr lang="en-US" dirty="0">
                <a:latin typeface="+mj-lt"/>
              </a:rPr>
              <a:t>Display Product</a:t>
            </a:r>
            <a:r>
              <a:rPr lang="en-US" dirty="0"/>
              <a:t> </a:t>
            </a:r>
            <a:r>
              <a:rPr lang="en-US" dirty="0" smtClean="0">
                <a:latin typeface="+mj-lt"/>
              </a:rPr>
              <a:t>Order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3.4 </a:t>
            </a:r>
            <a:r>
              <a:rPr lang="en-US" dirty="0">
                <a:latin typeface="+mj-lt"/>
              </a:rPr>
              <a:t>Track Product</a:t>
            </a:r>
            <a:r>
              <a:rPr lang="en-US" dirty="0"/>
              <a:t> </a:t>
            </a:r>
            <a:r>
              <a:rPr lang="en-US" dirty="0" smtClean="0">
                <a:latin typeface="+mj-lt"/>
              </a:rPr>
              <a:t>Order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3.5 </a:t>
            </a:r>
            <a:r>
              <a:rPr lang="en-US" dirty="0">
                <a:latin typeface="+mj-lt"/>
              </a:rPr>
              <a:t>Display </a:t>
            </a:r>
            <a:r>
              <a:rPr lang="en-US" dirty="0" smtClean="0">
                <a:latin typeface="+mj-lt"/>
              </a:rPr>
              <a:t>Supplier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3.6 </a:t>
            </a:r>
            <a:r>
              <a:rPr lang="en-US" dirty="0">
                <a:latin typeface="+mj-lt"/>
              </a:rPr>
              <a:t>Update </a:t>
            </a:r>
            <a:r>
              <a:rPr lang="en-US" dirty="0" smtClean="0">
                <a:latin typeface="+mj-lt"/>
              </a:rPr>
              <a:t>Product Stock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  </a:t>
            </a:r>
            <a:r>
              <a:rPr lang="en-US" sz="1800" dirty="0" smtClean="0">
                <a:latin typeface="+mj-lt"/>
              </a:rPr>
              <a:t>3.6.1 Set </a:t>
            </a:r>
            <a:r>
              <a:rPr lang="en-US" sz="1800" dirty="0">
                <a:latin typeface="+mj-lt"/>
              </a:rPr>
              <a:t>E</a:t>
            </a:r>
            <a:r>
              <a:rPr lang="en-US" sz="1800" dirty="0" smtClean="0">
                <a:latin typeface="+mj-lt"/>
              </a:rPr>
              <a:t>xit </a:t>
            </a:r>
            <a:r>
              <a:rPr lang="en-US" sz="1800" dirty="0">
                <a:latin typeface="+mj-lt"/>
              </a:rPr>
              <a:t>D</a:t>
            </a:r>
            <a:r>
              <a:rPr lang="en-US" sz="1800" dirty="0" smtClean="0">
                <a:latin typeface="+mj-lt"/>
              </a:rPr>
              <a:t>ate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      3.6.2 Update manufacturing Date, Expiry Date and QV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50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3.1 Place Product Order</a:t>
            </a:r>
            <a:br>
              <a:rPr lang="en-US" sz="2800" dirty="0" smtClean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+mj-lt"/>
            </a:endParaRPr>
          </a:p>
          <a:p>
            <a:r>
              <a:rPr lang="en-US" sz="1800" dirty="0">
                <a:latin typeface="+mj-lt"/>
              </a:rPr>
              <a:t>Name, Supplier Id, </a:t>
            </a:r>
            <a:r>
              <a:rPr lang="en-US" sz="1800" dirty="0" smtClean="0">
                <a:latin typeface="+mj-lt"/>
              </a:rPr>
              <a:t>Warehouse Id </a:t>
            </a:r>
            <a:r>
              <a:rPr lang="en-US" sz="1800" dirty="0">
                <a:latin typeface="+mj-lt"/>
              </a:rPr>
              <a:t>are fetching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from </a:t>
            </a:r>
            <a:r>
              <a:rPr lang="en-US" sz="1800" dirty="0" smtClean="0">
                <a:latin typeface="+mj-lt"/>
              </a:rPr>
              <a:t>Product Stock </a:t>
            </a:r>
            <a:r>
              <a:rPr lang="en-US" sz="1800" dirty="0">
                <a:latin typeface="+mj-lt"/>
              </a:rPr>
              <a:t>table</a:t>
            </a:r>
          </a:p>
          <a:p>
            <a:r>
              <a:rPr lang="en-US" sz="1800" dirty="0">
                <a:latin typeface="+mj-lt"/>
              </a:rPr>
              <a:t>When all values got entered then place order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</a:t>
            </a:r>
            <a:r>
              <a:rPr lang="en-US" sz="1800" dirty="0" smtClean="0">
                <a:latin typeface="+mj-lt"/>
              </a:rPr>
              <a:t>button </a:t>
            </a:r>
            <a:r>
              <a:rPr lang="en-US" sz="1800" dirty="0">
                <a:latin typeface="+mj-lt"/>
              </a:rPr>
              <a:t>will enabled</a:t>
            </a:r>
          </a:p>
          <a:p>
            <a:r>
              <a:rPr lang="en-US" sz="1800" dirty="0">
                <a:latin typeface="+mj-lt"/>
              </a:rPr>
              <a:t>With correct values product Order will be placed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70" y="235166"/>
            <a:ext cx="5654964" cy="318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t="10992" r="28344" b="30770"/>
          <a:stretch/>
        </p:blipFill>
        <p:spPr>
          <a:xfrm>
            <a:off x="6317672" y="3656561"/>
            <a:ext cx="5394960" cy="28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3.2 Update Product </a:t>
            </a: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rder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939100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sz="1800" dirty="0" smtClean="0">
                <a:latin typeface="+mj-lt"/>
              </a:rPr>
              <a:t>Update delivery status of product order</a:t>
            </a:r>
          </a:p>
          <a:p>
            <a:r>
              <a:rPr lang="en-US" sz="1800" dirty="0" smtClean="0">
                <a:latin typeface="+mj-lt"/>
              </a:rPr>
              <a:t>Incorrect order Id will throw popup message</a:t>
            </a:r>
          </a:p>
          <a:p>
            <a:r>
              <a:rPr lang="en-US" sz="1800" dirty="0" smtClean="0">
                <a:latin typeface="+mj-lt"/>
              </a:rPr>
              <a:t>With correct order </a:t>
            </a:r>
            <a:r>
              <a:rPr lang="en-US" sz="1800" dirty="0" smtClean="0">
                <a:latin typeface="+mj-lt"/>
              </a:rPr>
              <a:t>Id, </a:t>
            </a:r>
            <a:r>
              <a:rPr lang="en-US" sz="1800" dirty="0" smtClean="0">
                <a:latin typeface="+mj-lt"/>
              </a:rPr>
              <a:t>delivery status will be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updated</a:t>
            </a:r>
            <a:endParaRPr lang="en-US" sz="1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16592" r="25585" b="32445"/>
          <a:stretch/>
        </p:blipFill>
        <p:spPr>
          <a:xfrm>
            <a:off x="5577840" y="3873500"/>
            <a:ext cx="6258560" cy="2866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21" y="271400"/>
            <a:ext cx="5929599" cy="33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3.3 </a:t>
            </a:r>
            <a:r>
              <a:rPr lang="en-US" sz="2800" dirty="0" smtClean="0">
                <a:latin typeface="+mn-lt"/>
              </a:rPr>
              <a:t>Track Product </a:t>
            </a:r>
            <a:r>
              <a:rPr lang="en-US" sz="2800" dirty="0">
                <a:latin typeface="+mn-lt"/>
              </a:rPr>
              <a:t>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2353469"/>
            <a:ext cx="10906760" cy="457168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When given correct </a:t>
            </a:r>
            <a:r>
              <a:rPr lang="en-US" sz="1800" dirty="0" smtClean="0">
                <a:latin typeface="+mj-lt"/>
              </a:rPr>
              <a:t>order Id, </a:t>
            </a:r>
            <a:r>
              <a:rPr lang="en-US" sz="1800" dirty="0" smtClean="0">
                <a:latin typeface="+mj-lt"/>
              </a:rPr>
              <a:t>order details are shown.</a:t>
            </a:r>
          </a:p>
          <a:p>
            <a:r>
              <a:rPr lang="en-US" sz="1800" dirty="0" smtClean="0">
                <a:latin typeface="+mj-lt"/>
              </a:rPr>
              <a:t>With wrong Id, </a:t>
            </a:r>
            <a:r>
              <a:rPr lang="en-US" sz="1800" dirty="0" smtClean="0">
                <a:latin typeface="+mj-lt"/>
              </a:rPr>
              <a:t>a </a:t>
            </a:r>
            <a:r>
              <a:rPr lang="en-US" sz="1800" dirty="0" smtClean="0">
                <a:latin typeface="+mj-lt"/>
              </a:rPr>
              <a:t>popup </a:t>
            </a:r>
            <a:r>
              <a:rPr lang="en-US" sz="1800" dirty="0" smtClean="0">
                <a:latin typeface="+mj-lt"/>
              </a:rPr>
              <a:t>message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    as Invalid order id.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1027906"/>
            <a:ext cx="6380480" cy="38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3.4 Display </a:t>
            </a:r>
            <a:r>
              <a:rPr lang="en-US" sz="2800" dirty="0">
                <a:latin typeface="+mn-lt"/>
              </a:rPr>
              <a:t>Product Order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40" y="1690689"/>
            <a:ext cx="6357056" cy="3575844"/>
          </a:xfrm>
        </p:spPr>
      </p:pic>
      <p:sp>
        <p:nvSpPr>
          <p:cNvPr id="5" name="TextBox 4"/>
          <p:cNvSpPr txBox="1"/>
          <p:nvPr/>
        </p:nvSpPr>
        <p:spPr>
          <a:xfrm>
            <a:off x="838200" y="2278282"/>
            <a:ext cx="4072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Shows product order with respective Supplier Id and delivery Status</a:t>
            </a:r>
          </a:p>
          <a:p>
            <a:endParaRPr lang="en-US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If </a:t>
            </a:r>
            <a:r>
              <a:rPr lang="en-US" dirty="0" smtClean="0">
                <a:latin typeface="+mj-lt"/>
              </a:rPr>
              <a:t>products </a:t>
            </a:r>
            <a:r>
              <a:rPr lang="en-US" dirty="0" smtClean="0">
                <a:latin typeface="+mj-lt"/>
              </a:rPr>
              <a:t>are not present with supplier Id and Delivery </a:t>
            </a:r>
            <a:r>
              <a:rPr lang="en-US" dirty="0" smtClean="0">
                <a:latin typeface="+mj-lt"/>
              </a:rPr>
              <a:t>status, no data wil</a:t>
            </a:r>
            <a:r>
              <a:rPr lang="en-US" dirty="0" smtClean="0">
                <a:latin typeface="+mj-lt"/>
              </a:rPr>
              <a:t>l be in table.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43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619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Drink&amp;Delight</vt:lpstr>
      <vt:lpstr>1 Login Functionality</vt:lpstr>
      <vt:lpstr>1.2 Forgot Password</vt:lpstr>
      <vt:lpstr>2.Welcome Page</vt:lpstr>
      <vt:lpstr>3.Product Management</vt:lpstr>
      <vt:lpstr>3.1 Place Product Order </vt:lpstr>
      <vt:lpstr>3.2 Update Product Order</vt:lpstr>
      <vt:lpstr>3.3 Track Product Order</vt:lpstr>
      <vt:lpstr>3.4 Display Product Order</vt:lpstr>
      <vt:lpstr>3.5 Display Supplier Details</vt:lpstr>
      <vt:lpstr>3.6 Update Product Details</vt:lpstr>
      <vt:lpstr>3.6.1 Update Manufacturing date, Expiry date &amp; QV Date- </vt:lpstr>
      <vt:lpstr>4. Raw Material Management</vt:lpstr>
      <vt:lpstr>4.1 Place Raw Material Order </vt:lpstr>
      <vt:lpstr>4.2 Update Raw Material Order</vt:lpstr>
      <vt:lpstr>4.3 Track Raw Material Order</vt:lpstr>
      <vt:lpstr>4.4 Display Raw material Order</vt:lpstr>
      <vt:lpstr>4.5 Display Distributor Details</vt:lpstr>
      <vt:lpstr>4.6 Update Raw material Details</vt:lpstr>
      <vt:lpstr>4.6.2 Update Manufacturing date, Expiry date &amp; QV Date- 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Drink&amp;Delight</dc:title>
  <dc:creator>V, Satya Devi</dc:creator>
  <cp:lastModifiedBy>V, Satya Devi</cp:lastModifiedBy>
  <cp:revision>18</cp:revision>
  <dcterms:created xsi:type="dcterms:W3CDTF">2020-09-10T18:15:07Z</dcterms:created>
  <dcterms:modified xsi:type="dcterms:W3CDTF">2020-09-11T04:05:27Z</dcterms:modified>
</cp:coreProperties>
</file>